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10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060F9D-F16E-448B-B7F2-45ABF16A8D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3AA9C2C-B2CD-4C03-92E0-39DB43E2F5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73EFEC3-0F50-4A60-8D26-E0B85B93A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BFF166C-019C-43DD-96AF-40F2B7422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E41546C-810B-4750-A3AA-9BF33009E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592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5AEF44-C68C-43B8-8DAC-FA40D3FE2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A24DC3B-1923-46ED-AD61-03C7B5A6C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BC4F168-6530-458B-BCF8-B04DD182A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EBD24DD-E6B2-4E17-90A6-70B20B7AC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C860E29-787B-4100-B3C9-CAFF34735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74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32AD742-C0B2-4DF4-93ED-872F731DA0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02EDFF5-CBC4-46C4-ADB7-AAAD3BF42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A48B93-5FD8-420C-80B3-4B04B03C4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C84C64-6DA1-4168-A14E-38FC1C58F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7FA1B41-99F3-48CB-AD3C-4AD388A4E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8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1FBB1F-E1EA-4A4D-B621-551B4E5E9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72015D-1F48-46D7-A11C-F1FD9336E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4CF80DA-E67D-453B-B852-B4CEDDF83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ED4355-3D59-414A-8BBC-D46C147AE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1D12580-B3D2-472B-A5DA-177F1023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611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C9E708-8EA5-46EA-8C36-8EAD8C227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A601E87-B48C-405F-8E36-2B0DCDF8D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5D05CCE-9A69-499D-B3E7-81D23689F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030CA1D-A6FE-4028-8CF4-96E760719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1AAFAEE-DF0F-4A51-9324-7FA01B1AE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05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AFB41E-1ED1-4611-BEB8-CEBE66E8C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1A1BDA-8BD8-48D6-ACCF-363242F603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CFFE26F-B69B-4704-8D47-AEE869E68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CA107B6-91FD-4BF5-AC53-560BE1660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7209F90-B295-43FC-BC31-27642D8B0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A653285-3093-4E9A-B092-E1B35F9AB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535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19F22C-EEA2-4C49-9637-3ECAA903A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65A0C1B-6A74-440D-9C3F-C03FA126C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9EE8B94-DFAB-47E3-8F95-DA67845D9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42C3E61-2FE0-428A-9A27-E3540A3949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349E12B-814D-41A4-A1C2-04C1AB4E2F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F152CA0-42C3-4AFF-A030-C5DDCA77F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4C0BA87-D396-4AEE-9208-B89ACA7D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1527CF9-A35E-4A26-A5C1-491D29474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257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1A0EED-0DB7-4F71-A18B-24B30817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082AB46-B33B-4D44-ADD0-55EA60D2C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FA33595-8058-434D-B972-E542E109D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72FCF50-7168-4FB3-ADD6-040C949E7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63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D261A79-82E1-4A9F-8775-959445222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0C86F7A-0C34-4BDD-816A-D114918D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6719605-1475-46D5-A65A-39E2AB8F2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71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DDA35C-64FB-4BCB-A454-274105747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6E1915-5DFD-41A0-9FCA-4FFAF7F9C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C2FBD04-5A1A-41AD-9526-E4E432747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350A05-E531-4A73-B3B9-99E0BEC0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B8E477-4B1A-4AFB-9997-E6E0E3482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E7B5D7B-DAFF-4809-BA61-C0F9E47F1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239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6A3063-31CF-4E1B-9D87-79837201E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51A31B0-0B5C-4BC4-B807-E354463A9C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91FB25C-27FE-40F3-B25F-D36D0EFA5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295E563-5A2C-4D69-B6C5-76973057B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540CEC6-BAAF-4460-97F4-1D917EE16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A08EE23-363F-46FD-B0C3-7C7FA19A9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843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0DE6ED0-A868-4F47-BC9B-66FDB04A7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8A32FA-F266-4AFC-8ADC-0CBC90614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9959D38-269D-4A9F-8A3F-FA2725973B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6BCF0-AFF6-44BC-A5D0-6FB030C3ADED}" type="datetimeFigureOut">
              <a:rPr lang="en-US" smtClean="0"/>
              <a:t>12/27/2020</a:t>
            </a:fld>
            <a:endParaRPr 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82244D-101F-41BB-B53C-94BF4B6FB2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B9A2A6C-F3ED-409B-AF1D-25CF25E003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4E4D-367F-44E5-8A4A-E7434D346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718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AFBC2D-C2C5-47F5-AEB7-446662BC2D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E5C07D0-0FEE-4ECB-8EA1-61A3BA96A8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95B481A-95F1-401B-B897-9F7D8D142C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39" t="39588" r="23198" b="8164"/>
          <a:stretch/>
        </p:blipFill>
        <p:spPr>
          <a:xfrm>
            <a:off x="-140989" y="9746"/>
            <a:ext cx="5143500" cy="5143500"/>
          </a:xfrm>
          <a:prstGeom prst="flowChartConnector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8F54D03-3959-4546-8EC9-F149A8426E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98" t="7996" r="1276" b="20058"/>
          <a:stretch/>
        </p:blipFill>
        <p:spPr>
          <a:xfrm>
            <a:off x="6891007" y="1205499"/>
            <a:ext cx="5143500" cy="5143500"/>
          </a:xfrm>
          <a:prstGeom prst="flowChartConnector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1570152-A54E-4D06-A3FB-D140F10CBDE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049" t="51204" r="26324" b="10827"/>
          <a:stretch/>
        </p:blipFill>
        <p:spPr>
          <a:xfrm>
            <a:off x="3636004" y="1486853"/>
            <a:ext cx="5143500" cy="5143500"/>
          </a:xfrm>
          <a:prstGeom prst="flowChartConnector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A3C251C6-E920-4753-8911-3E6F6275BD0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32" t="37298" r="21459" b="5086"/>
          <a:stretch/>
        </p:blipFill>
        <p:spPr>
          <a:xfrm>
            <a:off x="5002511" y="627062"/>
            <a:ext cx="5257800" cy="5257800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553714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0</Words>
  <Application>Microsoft Office PowerPoint</Application>
  <PresentationFormat>寬螢幕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新細明體</vt:lpstr>
      <vt:lpstr>Arial</vt:lpstr>
      <vt:lpstr>Calibri</vt:lpstr>
      <vt:lpstr>Calibri Light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琇晴 許</dc:creator>
  <cp:lastModifiedBy>琇晴 許</cp:lastModifiedBy>
  <cp:revision>5</cp:revision>
  <dcterms:created xsi:type="dcterms:W3CDTF">2020-12-27T13:35:20Z</dcterms:created>
  <dcterms:modified xsi:type="dcterms:W3CDTF">2020-12-27T14:28:52Z</dcterms:modified>
</cp:coreProperties>
</file>

<file path=docProps/thumbnail.jpeg>
</file>